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60" r:id="rId5"/>
    <p:sldId id="261" r:id="rId6"/>
    <p:sldId id="263" r:id="rId7"/>
    <p:sldId id="264" r:id="rId8"/>
    <p:sldId id="265" r:id="rId9"/>
    <p:sldId id="258" r:id="rId10"/>
    <p:sldId id="267" r:id="rId11"/>
    <p:sldId id="269" r:id="rId12"/>
    <p:sldId id="257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27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4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03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58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7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55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81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13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07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94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05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BF8A0-38BB-46AC-BE0D-D50CC7BF0948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9733D-9FF3-4574-846D-C367A170A9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92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nformation.tv5monde.com/info/van-gogh-c-est-gravement-beau-2675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vers-sur-oise.com/files/document%20pdf/1-_Fiches-DP-FR-2015.pd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lepoint.fr/insolite/une-neo-zelandaise-mange-un-hamburger-mcdonald-s-au-cafard-20-04-2015-1922825_48.php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lepoint.fr/insolite/l-homme-qui-fait-danser-le-metro-17-04-2015-1922265_48.php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F:\Advanced%20Conversation%20French%20-%20Prince%20Henry's\146%20phrases%20just%20french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Bonsoir à </a:t>
            </a:r>
            <a:r>
              <a:rPr lang="en-GB" dirty="0" err="1" smtClean="0"/>
              <a:t>tous</a:t>
            </a:r>
            <a:r>
              <a:rPr lang="en-GB" dirty="0"/>
              <a:t>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/>
              <a:t>Lundi</a:t>
            </a:r>
            <a:r>
              <a:rPr lang="en-GB" sz="3600" dirty="0" smtClean="0"/>
              <a:t> 20 </a:t>
            </a:r>
            <a:r>
              <a:rPr lang="en-GB" sz="3600" dirty="0" err="1" smtClean="0"/>
              <a:t>avril</a:t>
            </a:r>
            <a:r>
              <a:rPr lang="en-GB" sz="3600" dirty="0" smtClean="0"/>
              <a:t> 2015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6399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9916" y="681438"/>
            <a:ext cx="2105063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 err="1" smtClean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Abonné</a:t>
            </a:r>
            <a:r>
              <a:rPr lang="en-GB" sz="2800" dirty="0" smtClean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(e)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>
            <a:off x="689916" y="1698870"/>
            <a:ext cx="4092787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Actualisation de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statut</a:t>
            </a:r>
            <a:endParaRPr lang="fr-FR" sz="2800" dirty="0"/>
          </a:p>
        </p:txBody>
      </p:sp>
      <p:sp>
        <p:nvSpPr>
          <p:cNvPr id="6" name="Rectangle 5"/>
          <p:cNvSpPr/>
          <p:nvPr/>
        </p:nvSpPr>
        <p:spPr>
          <a:xfrm>
            <a:off x="689916" y="2574633"/>
            <a:ext cx="7900292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ajouter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liste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d’ami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(e)s un(e)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ami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(e) </a:t>
            </a:r>
            <a:endParaRPr lang="fr-FR" sz="2800" dirty="0"/>
          </a:p>
        </p:txBody>
      </p:sp>
      <p:sp>
        <p:nvSpPr>
          <p:cNvPr id="7" name="Rectangle 6"/>
          <p:cNvSpPr/>
          <p:nvPr/>
        </p:nvSpPr>
        <p:spPr>
          <a:xfrm>
            <a:off x="689916" y="3505183"/>
            <a:ext cx="1850186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amiradier</a:t>
            </a:r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689916" y="4411948"/>
            <a:ext cx="3209533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amis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commun</a:t>
            </a:r>
            <a:endParaRPr lang="fr-FR" sz="2800" dirty="0"/>
          </a:p>
        </p:txBody>
      </p:sp>
      <p:sp>
        <p:nvSpPr>
          <p:cNvPr id="9" name="Rectangle 8"/>
          <p:cNvSpPr/>
          <p:nvPr/>
        </p:nvSpPr>
        <p:spPr>
          <a:xfrm>
            <a:off x="608163" y="5352055"/>
            <a:ext cx="2359941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fr-FR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appli mobile</a:t>
            </a:r>
            <a:endParaRPr lang="fr-FR" sz="2800" dirty="0"/>
          </a:p>
        </p:txBody>
      </p:sp>
      <p:sp>
        <p:nvSpPr>
          <p:cNvPr id="10" name="Rectangle 9"/>
          <p:cNvSpPr/>
          <p:nvPr/>
        </p:nvSpPr>
        <p:spPr>
          <a:xfrm>
            <a:off x="604957" y="6190272"/>
            <a:ext cx="2364750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copier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coller</a:t>
            </a:r>
            <a:endParaRPr lang="fr-FR" sz="2800" dirty="0"/>
          </a:p>
        </p:txBody>
      </p:sp>
      <p:sp>
        <p:nvSpPr>
          <p:cNvPr id="11" name="Rectangle 10"/>
          <p:cNvSpPr/>
          <p:nvPr/>
        </p:nvSpPr>
        <p:spPr>
          <a:xfrm>
            <a:off x="687221" y="1490426"/>
            <a:ext cx="4095482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87221" y="2430534"/>
            <a:ext cx="7052982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95110" y="3463275"/>
            <a:ext cx="4095482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95110" y="4449372"/>
            <a:ext cx="4095482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05841" y="5438900"/>
            <a:ext cx="4095482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695110" y="6314663"/>
            <a:ext cx="4095482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58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4857" y="410982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pointe</a:t>
            </a: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504857" y="1119320"/>
            <a:ext cx="6237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Demandes d’ajout à la liste d’amis</a:t>
            </a:r>
            <a:endParaRPr lang="fr-FR" sz="2800" dirty="0"/>
          </a:p>
        </p:txBody>
      </p:sp>
      <p:sp>
        <p:nvSpPr>
          <p:cNvPr id="4" name="Rectangle 3"/>
          <p:cNvSpPr/>
          <p:nvPr/>
        </p:nvSpPr>
        <p:spPr>
          <a:xfrm>
            <a:off x="504857" y="1917810"/>
            <a:ext cx="17155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démodé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>
            <a:off x="504857" y="2716300"/>
            <a:ext cx="2291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devenir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viral</a:t>
            </a:r>
            <a:endParaRPr lang="fr-FR" sz="2800" dirty="0"/>
          </a:p>
        </p:txBody>
      </p:sp>
      <p:sp>
        <p:nvSpPr>
          <p:cNvPr id="6" name="Rectangle 5"/>
          <p:cNvSpPr/>
          <p:nvPr/>
        </p:nvSpPr>
        <p:spPr>
          <a:xfrm>
            <a:off x="504857" y="3514790"/>
            <a:ext cx="1710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épingler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fr-FR" sz="2800" dirty="0"/>
          </a:p>
        </p:txBody>
      </p:sp>
      <p:sp>
        <p:nvSpPr>
          <p:cNvPr id="7" name="Rectangle 6"/>
          <p:cNvSpPr/>
          <p:nvPr/>
        </p:nvSpPr>
        <p:spPr>
          <a:xfrm>
            <a:off x="504857" y="431328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être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connecté</a:t>
            </a:r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440897" y="5153626"/>
            <a:ext cx="4084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faire 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gagner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 temps</a:t>
            </a:r>
            <a:endParaRPr lang="fr-FR" sz="2800" dirty="0"/>
          </a:p>
        </p:txBody>
      </p:sp>
      <p:sp>
        <p:nvSpPr>
          <p:cNvPr id="9" name="Rectangle 8"/>
          <p:cNvSpPr/>
          <p:nvPr/>
        </p:nvSpPr>
        <p:spPr>
          <a:xfrm>
            <a:off x="440897" y="5952116"/>
            <a:ext cx="3732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fermer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GB" sz="2800" dirty="0" err="1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une</a:t>
            </a:r>
            <a:r>
              <a:rPr lang="en-GB" sz="2800" dirty="0">
                <a:solidFill>
                  <a:srgbClr val="50505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session </a:t>
            </a:r>
            <a:endParaRPr lang="fr-FR" sz="2800" dirty="0"/>
          </a:p>
        </p:txBody>
      </p:sp>
      <p:sp>
        <p:nvSpPr>
          <p:cNvPr id="10" name="Rectangle 9"/>
          <p:cNvSpPr/>
          <p:nvPr/>
        </p:nvSpPr>
        <p:spPr>
          <a:xfrm>
            <a:off x="504856" y="1033200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04855" y="1557201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04854" y="2630961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04853" y="3093413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440897" y="3875398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50999" y="4765601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40896" y="5556090"/>
            <a:ext cx="6237605" cy="875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64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Van Gogh, </a:t>
            </a:r>
            <a:r>
              <a:rPr lang="en-GB" dirty="0" err="1" smtClean="0"/>
              <a:t>c’est</a:t>
            </a:r>
            <a:r>
              <a:rPr lang="en-GB" dirty="0" smtClean="0"/>
              <a:t> </a:t>
            </a:r>
            <a:r>
              <a:rPr lang="en-GB" dirty="0" err="1" smtClean="0"/>
              <a:t>gravement</a:t>
            </a:r>
            <a:r>
              <a:rPr lang="en-GB" dirty="0" smtClean="0"/>
              <a:t> beau!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5380" y="6211669"/>
            <a:ext cx="8442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http://information.tv5monde.com/info/van-gogh-c-est-gravement-beau-26752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26" name="Picture 2" descr="Autoportrait de l’artiste, 1889. Aujourd’hui exposé au Musée d’Orsay à Paris, ce tableau réalisé à Saint-Rémy-de-Provence avait été apporté par Van Gogh à Auvers-sur-Oise pour faire la démonstration de son approche innovante de l’art du portrait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195" y="1478595"/>
            <a:ext cx="4898576" cy="461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50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21" y="-792"/>
            <a:ext cx="7379593" cy="68956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91317" y="0"/>
            <a:ext cx="4572000" cy="2308324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fr-FR" dirty="0">
                <a:solidFill>
                  <a:srgbClr val="C1C1C1"/>
                </a:solidFill>
                <a:latin typeface="Roboto"/>
              </a:rPr>
              <a:t>Le faire-part annonçant le décès de Vincent Van </a:t>
            </a:r>
            <a:r>
              <a:rPr lang="fr-FR" err="1">
                <a:solidFill>
                  <a:srgbClr val="C1C1C1"/>
                </a:solidFill>
                <a:latin typeface="Roboto"/>
              </a:rPr>
              <a:t>Gogh</a:t>
            </a:r>
            <a:r>
              <a:rPr lang="fr-FR" smtClean="0">
                <a:solidFill>
                  <a:srgbClr val="C1C1C1"/>
                </a:solidFill>
                <a:latin typeface="Roboto"/>
              </a:rPr>
              <a:t>. Theodore</a:t>
            </a:r>
            <a:r>
              <a:rPr lang="fr-FR" dirty="0">
                <a:solidFill>
                  <a:srgbClr val="C1C1C1"/>
                </a:solidFill>
                <a:latin typeface="Roboto"/>
              </a:rPr>
              <a:t>, son frère, avait tenté d’organiser les funérailles dans l’église d’</a:t>
            </a:r>
            <a:r>
              <a:rPr lang="fr-FR" dirty="0" err="1">
                <a:solidFill>
                  <a:srgbClr val="C1C1C1"/>
                </a:solidFill>
                <a:latin typeface="Roboto"/>
              </a:rPr>
              <a:t>Auvers</a:t>
            </a:r>
            <a:r>
              <a:rPr lang="fr-FR" dirty="0">
                <a:solidFill>
                  <a:srgbClr val="C1C1C1"/>
                </a:solidFill>
                <a:latin typeface="Roboto"/>
              </a:rPr>
              <a:t> mais se heurta au refus du curé. Un suicidé, protestant de surcroît, ne pouvait prétendre à un service religieux. Theo dut corriger à la main le faire-part qui avait déjà été imprimé.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0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2427" y="3714310"/>
            <a:ext cx="74633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hlinkClick r:id="rId2"/>
              </a:rPr>
              <a:t>http://www.auvers-sur-oise.com/files/document%20pdf/1-_</a:t>
            </a:r>
            <a:r>
              <a:rPr lang="fr-FR" sz="1600" dirty="0" smtClean="0">
                <a:hlinkClick r:id="rId2"/>
              </a:rPr>
              <a:t>Fiches-DP-FR-2015.pdf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3" name="Rectangle 2"/>
          <p:cNvSpPr/>
          <p:nvPr/>
        </p:nvSpPr>
        <p:spPr>
          <a:xfrm>
            <a:off x="592427" y="1177171"/>
            <a:ext cx="77402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12B2E5"/>
                </a:solidFill>
                <a:latin typeface="Roboto"/>
                <a:hlinkClick r:id="rId2"/>
              </a:rPr>
              <a:t>Voir le programme des manifestations à Auvers-sur-Oise pour le 125e anniversaire de la venue de Vincent Van Gogh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7498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367884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Les actualités insolites de la semaine.</a:t>
            </a:r>
            <a:endParaRPr lang="fr-FR" sz="6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59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6241736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fr-FR" sz="6600" dirty="0">
                <a:solidFill>
                  <a:schemeClr val="bg1"/>
                </a:solidFill>
                <a:latin typeface="Arial Black" panose="020B0A04020102020204" pitchFamily="34" charset="0"/>
              </a:rPr>
              <a:t>Une Néo-Zélandaise mange un hamburger McDonald's au cafard</a:t>
            </a:r>
            <a:br>
              <a:rPr lang="fr-FR" sz="66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endParaRPr lang="fr-FR" sz="6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404575"/>
            <a:ext cx="3670479" cy="87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89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92" y="347455"/>
            <a:ext cx="8249285" cy="596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3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9587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fr-FR" sz="6600" dirty="0" smtClean="0">
                <a:solidFill>
                  <a:srgbClr val="131313"/>
                </a:solidFill>
                <a:latin typeface="Arial Black" panose="020B0A04020102020204" pitchFamily="34" charset="0"/>
              </a:rPr>
              <a:t>La </a:t>
            </a:r>
            <a:r>
              <a:rPr lang="fr-FR" sz="6600" dirty="0">
                <a:solidFill>
                  <a:srgbClr val="131313"/>
                </a:solidFill>
                <a:latin typeface="Arial Black" panose="020B0A04020102020204" pitchFamily="34" charset="0"/>
              </a:rPr>
              <a:t>Bosnie se vante d'avoir préparé la plus grande quantité de soupe au monde</a:t>
            </a:r>
            <a:endParaRPr lang="fr-FR" sz="6600" b="0" i="0" dirty="0">
              <a:solidFill>
                <a:srgbClr val="131313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73521" y="3387144"/>
            <a:ext cx="3670479" cy="8757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77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2117"/>
          <a:stretch/>
        </p:blipFill>
        <p:spPr>
          <a:xfrm>
            <a:off x="837127" y="151724"/>
            <a:ext cx="7248452" cy="648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8406"/>
            <a:ext cx="9143999" cy="37856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t"/>
            <a:r>
              <a:rPr lang="fr-FR" sz="8000" dirty="0">
                <a:solidFill>
                  <a:schemeClr val="bg1"/>
                </a:solidFill>
                <a:latin typeface="Arial Black" panose="020B0A04020102020204" pitchFamily="34" charset="0"/>
              </a:rPr>
              <a:t>Paris : l'homme qui fait danser le métro !</a:t>
            </a:r>
            <a:endParaRPr lang="fr-FR" sz="80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24270" y="2215167"/>
            <a:ext cx="4095482" cy="87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13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0" y="97969"/>
            <a:ext cx="8052973" cy="650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vocabulaire des réseaux sociaux (part 1)</a:t>
            </a:r>
            <a:endParaRPr lang="fr-FR" dirty="0"/>
          </a:p>
        </p:txBody>
      </p:sp>
      <p:pic>
        <p:nvPicPr>
          <p:cNvPr id="2050" name="Picture 2" descr="http://www.sideweb.fr/wp-content/uploads/2015/03/r%C3%A9seaux-sociaux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74992"/>
            <a:ext cx="5848350" cy="526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18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193</Words>
  <Application>Microsoft Office PowerPoint</Application>
  <PresentationFormat>On-screen Show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Century Gothic</vt:lpstr>
      <vt:lpstr>Roboto</vt:lpstr>
      <vt:lpstr>Times New Roman</vt:lpstr>
      <vt:lpstr>Office Theme</vt:lpstr>
      <vt:lpstr>Bonsoir à tous!</vt:lpstr>
      <vt:lpstr>Les actualités insolites de la semaine.</vt:lpstr>
      <vt:lpstr>Une Néo-Zélandaise mange un hamburger McDonald's au cafard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 vocabulaire des réseaux sociaux (part 1)</vt:lpstr>
      <vt:lpstr>PowerPoint Presentation</vt:lpstr>
      <vt:lpstr>PowerPoint Presentation</vt:lpstr>
      <vt:lpstr>Van Gogh, c’est gravement beau!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Bonsoir à tous!</dc:title>
  <dc:creator>Mrs Burns</dc:creator>
  <cp:lastModifiedBy>nightclass</cp:lastModifiedBy>
  <cp:revision>13</cp:revision>
  <dcterms:created xsi:type="dcterms:W3CDTF">2015-04-20T14:14:00Z</dcterms:created>
  <dcterms:modified xsi:type="dcterms:W3CDTF">2015-04-20T20:03:58Z</dcterms:modified>
</cp:coreProperties>
</file>